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7" r:id="rId2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" d="100"/>
          <a:sy n="12" d="100"/>
        </p:scale>
        <p:origin x="2712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5947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cifig.ai/go/a0pcn-nte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scifig.ai/go/a0pcn-clr" TargetMode="External"/><Relationship Id="rId4" Type="http://schemas.openxmlformats.org/officeDocument/2006/relationships/hyperlink" Target="https://scifig.ai/go/a0pcn-all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A0 Portrait · Classic layout · free scientific poster template by SciFig AI.</a:t>
            </a:r>
          </a:p>
          <a:p>
            <a:r>
              <a:t>Create illustrations, data charts and flowcharts: </a:t>
            </a:r>
            <a:r>
              <a:rPr>
                <a:hlinkClick r:id="rId3"/>
              </a:rPr>
              <a:t>scifig.ai/go/a0pcn-nte</a:t>
            </a:r>
          </a:p>
          <a:p>
            <a:r>
              <a:t>Use Illustration for mechanisms and graphical abstracts; DataChart to plot your CSV or Excel data; FlowChart for workflows, models, cycles and timelines. Choose built-in scientific palettes and keep group colors consistent across your figures. Replace the sample charts with plots of your own data and edit every caption before submission.</a:t>
            </a:r>
          </a:p>
          <a:p>
            <a:r>
              <a:t>All sizes, layouts and colors: </a:t>
            </a:r>
            <a:r>
              <a:rPr>
                <a:hlinkClick r:id="rId4"/>
              </a:rPr>
              <a:t>scifig.ai/go/a0pcn-all</a:t>
            </a:r>
          </a:p>
          <a:p>
            <a:r>
              <a:t>How to change the colors: </a:t>
            </a:r>
            <a:r>
              <a:rPr>
                <a:hlinkClick r:id="rId5"/>
              </a:rPr>
              <a:t>scifig.ai/go/a0pcn-clr</a:t>
            </a:r>
          </a:p>
          <a:p>
            <a:endParaRPr>
              <a:hlinkClick r:id="rId5"/>
            </a:endParaRPr>
          </a:p>
          <a:p>
            <a:r>
              <a:t>Academic, research, teaching, and personal use allowed. Edit/print for your own poster/presentation; remove © SciFig AI only from finished work. Do not redistribute, sell, or paywall as your own template; keep © SciFig AI on distributed template files.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130"/>
            </a:lvl1pPr>
            <a:lvl2pPr marL="457200" indent="0">
              <a:buNone/>
              <a:defRPr sz="2130"/>
            </a:lvl2pPr>
            <a:lvl3pPr marL="914400" indent="0">
              <a:buNone/>
              <a:defRPr sz="2130"/>
            </a:lvl3pPr>
            <a:lvl4pPr marL="1371600" indent="0">
              <a:buNone/>
              <a:defRPr sz="2130"/>
            </a:lvl4pPr>
            <a:lvl5pPr marL="1828800" indent="0">
              <a:buNone/>
              <a:defRPr sz="2130"/>
            </a:lvl5pPr>
            <a:lvl6pPr marL="2286000" indent="0">
              <a:buNone/>
              <a:defRPr sz="2130"/>
            </a:lvl6pPr>
            <a:lvl7pPr marL="2743200" indent="0">
              <a:buNone/>
              <a:defRPr sz="2130"/>
            </a:lvl7pPr>
            <a:lvl8pPr marL="3200400" indent="0">
              <a:buNone/>
              <a:defRPr sz="2130"/>
            </a:lvl8pPr>
            <a:lvl9pPr marL="3657600" indent="0">
              <a:buNone/>
              <a:defRPr sz="213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wrap="square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sz="2600">
                <a:solidFill>
                  <a:srgbClr val="70767D"/>
                </a:solidFill>
                <a:latin typeface="Arial"/>
              </a:rPr>
              <a:t>Click to edit text — Background and why this problem matters.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900" name="Picture Placeholder 20"/>
          <p:cNvSpPr>
            <a:spLocks noGrp="1"/>
          </p:cNvSpPr>
          <p:nvPr>
            <p:ph type="pic" idx="20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130"/>
            </a:lvl1pPr>
            <a:lvl2pPr marL="457200" indent="0">
              <a:buNone/>
              <a:defRPr sz="2130"/>
            </a:lvl2pPr>
            <a:lvl3pPr marL="914400" indent="0">
              <a:buNone/>
              <a:defRPr sz="2130"/>
            </a:lvl3pPr>
            <a:lvl4pPr marL="1371600" indent="0">
              <a:buNone/>
              <a:defRPr sz="2130"/>
            </a:lvl4pPr>
            <a:lvl5pPr marL="1828800" indent="0">
              <a:buNone/>
              <a:defRPr sz="2130"/>
            </a:lvl5pPr>
            <a:lvl6pPr marL="2286000" indent="0">
              <a:buNone/>
              <a:defRPr sz="2130"/>
            </a:lvl6pPr>
            <a:lvl7pPr marL="2743200" indent="0">
              <a:buNone/>
              <a:defRPr sz="2130"/>
            </a:lvl7pPr>
            <a:lvl8pPr marL="3200400" indent="0">
              <a:buNone/>
              <a:defRPr sz="2130"/>
            </a:lvl8pPr>
            <a:lvl9pPr marL="3657600" indent="0">
              <a:buNone/>
              <a:defRPr sz="2130"/>
            </a:lvl9pPr>
          </a:lstStyle>
          <a:p>
            <a:endParaRPr lang="en-US"/>
          </a:p>
        </p:txBody>
      </p:sp>
      <p:sp>
        <p:nvSpPr>
          <p:cNvPr id="901" name="Picture Placeholder 21"/>
          <p:cNvSpPr>
            <a:spLocks noGrp="1"/>
          </p:cNvSpPr>
          <p:nvPr>
            <p:ph type="pic" idx="2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11"/>
            </a:lvl1pPr>
            <a:lvl2pPr marL="457200" indent="0">
              <a:buNone/>
              <a:defRPr sz="2411"/>
            </a:lvl2pPr>
            <a:lvl3pPr marL="914400" indent="0">
              <a:buNone/>
              <a:defRPr sz="2411"/>
            </a:lvl3pPr>
            <a:lvl4pPr marL="1371600" indent="0">
              <a:buNone/>
              <a:defRPr sz="2411"/>
            </a:lvl4pPr>
            <a:lvl5pPr marL="1828800" indent="0">
              <a:buNone/>
              <a:defRPr sz="2411"/>
            </a:lvl5pPr>
            <a:lvl6pPr marL="2286000" indent="0">
              <a:buNone/>
              <a:defRPr sz="2411"/>
            </a:lvl6pPr>
            <a:lvl7pPr marL="2743200" indent="0">
              <a:buNone/>
              <a:defRPr sz="2411"/>
            </a:lvl7pPr>
            <a:lvl8pPr marL="3200400" indent="0">
              <a:buNone/>
              <a:defRPr sz="2411"/>
            </a:lvl8pPr>
            <a:lvl9pPr marL="3657600" indent="0">
              <a:buNone/>
              <a:defRPr sz="2411"/>
            </a:lvl9pPr>
          </a:lstStyle>
          <a:p>
            <a:endParaRPr lang="en-US"/>
          </a:p>
        </p:txBody>
      </p:sp>
      <p:sp>
        <p:nvSpPr>
          <p:cNvPr id="902" name="Picture Placeholder 22"/>
          <p:cNvSpPr>
            <a:spLocks noGrp="1"/>
          </p:cNvSpPr>
          <p:nvPr>
            <p:ph type="pic" idx="22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11"/>
            </a:lvl1pPr>
            <a:lvl2pPr marL="457200" indent="0">
              <a:buNone/>
              <a:defRPr sz="2411"/>
            </a:lvl2pPr>
            <a:lvl3pPr marL="914400" indent="0">
              <a:buNone/>
              <a:defRPr sz="2411"/>
            </a:lvl3pPr>
            <a:lvl4pPr marL="1371600" indent="0">
              <a:buNone/>
              <a:defRPr sz="2411"/>
            </a:lvl4pPr>
            <a:lvl5pPr marL="1828800" indent="0">
              <a:buNone/>
              <a:defRPr sz="2411"/>
            </a:lvl5pPr>
            <a:lvl6pPr marL="2286000" indent="0">
              <a:buNone/>
              <a:defRPr sz="2411"/>
            </a:lvl6pPr>
            <a:lvl7pPr marL="2743200" indent="0">
              <a:buNone/>
              <a:defRPr sz="2411"/>
            </a:lvl7pPr>
            <a:lvl8pPr marL="3200400" indent="0">
              <a:buNone/>
              <a:defRPr sz="2411"/>
            </a:lvl8pPr>
            <a:lvl9pPr marL="3657600" indent="0">
              <a:buNone/>
              <a:defRPr sz="2411"/>
            </a:lvl9pPr>
          </a:lstStyle>
          <a:p>
            <a:endParaRPr lang="en-US"/>
          </a:p>
        </p:txBody>
      </p:sp>
      <p:sp>
        <p:nvSpPr>
          <p:cNvPr id="903" name="Picture Placeholder 23"/>
          <p:cNvSpPr>
            <a:spLocks noGrp="1"/>
          </p:cNvSpPr>
          <p:nvPr>
            <p:ph type="pic" idx="23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11"/>
            </a:lvl1pPr>
            <a:lvl2pPr marL="457200" indent="0">
              <a:buNone/>
              <a:defRPr sz="2411"/>
            </a:lvl2pPr>
            <a:lvl3pPr marL="914400" indent="0">
              <a:buNone/>
              <a:defRPr sz="2411"/>
            </a:lvl3pPr>
            <a:lvl4pPr marL="1371600" indent="0">
              <a:buNone/>
              <a:defRPr sz="2411"/>
            </a:lvl4pPr>
            <a:lvl5pPr marL="1828800" indent="0">
              <a:buNone/>
              <a:defRPr sz="2411"/>
            </a:lvl5pPr>
            <a:lvl6pPr marL="2286000" indent="0">
              <a:buNone/>
              <a:defRPr sz="2411"/>
            </a:lvl6pPr>
            <a:lvl7pPr marL="2743200" indent="0">
              <a:buNone/>
              <a:defRPr sz="2411"/>
            </a:lvl7pPr>
            <a:lvl8pPr marL="3200400" indent="0">
              <a:buNone/>
              <a:defRPr sz="2411"/>
            </a:lvl8pPr>
            <a:lvl9pPr marL="3657600" indent="0">
              <a:buNone/>
              <a:defRPr sz="2411"/>
            </a:lvl9pPr>
          </a:lstStyle>
          <a:p>
            <a:endParaRPr lang="en-US"/>
          </a:p>
        </p:txBody>
      </p:sp>
      <p:sp>
        <p:nvSpPr>
          <p:cNvPr id="904" name="Picture Placeholder 24"/>
          <p:cNvSpPr>
            <a:spLocks noGrp="1"/>
          </p:cNvSpPr>
          <p:nvPr>
            <p:ph type="pic" idx="24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1619"/>
            </a:lvl1pPr>
            <a:lvl2pPr marL="457200" indent="0">
              <a:buNone/>
              <a:defRPr sz="1619"/>
            </a:lvl2pPr>
            <a:lvl3pPr marL="914400" indent="0">
              <a:buNone/>
              <a:defRPr sz="1619"/>
            </a:lvl3pPr>
            <a:lvl4pPr marL="1371600" indent="0">
              <a:buNone/>
              <a:defRPr sz="1619"/>
            </a:lvl4pPr>
            <a:lvl5pPr marL="1828800" indent="0">
              <a:buNone/>
              <a:defRPr sz="1619"/>
            </a:lvl5pPr>
            <a:lvl6pPr marL="2286000" indent="0">
              <a:buNone/>
              <a:defRPr sz="1619"/>
            </a:lvl6pPr>
            <a:lvl7pPr marL="2743200" indent="0">
              <a:buNone/>
              <a:defRPr sz="1619"/>
            </a:lvl7pPr>
            <a:lvl8pPr marL="3200400" indent="0">
              <a:buNone/>
              <a:defRPr sz="1619"/>
            </a:lvl8pPr>
            <a:lvl9pPr marL="3657600" indent="0">
              <a:buNone/>
              <a:defRPr sz="1619"/>
            </a:lvl9pPr>
          </a:lstStyle>
          <a:p>
            <a:endParaRPr lang="en-US"/>
          </a:p>
        </p:txBody>
      </p:sp>
      <p:sp>
        <p:nvSpPr>
          <p:cNvPr id="905" name="Picture Placeholder 25"/>
          <p:cNvSpPr>
            <a:spLocks noGrp="1"/>
          </p:cNvSpPr>
          <p:nvPr>
            <p:ph type="pic" idx="25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  <a:lvl6pPr marL="2286000" indent="0">
              <a:buNone/>
              <a:defRPr sz="800"/>
            </a:lvl6pPr>
            <a:lvl7pPr marL="2743200" indent="0">
              <a:buNone/>
              <a:defRPr sz="800"/>
            </a:lvl7pPr>
            <a:lvl8pPr marL="3200400" indent="0">
              <a:buNone/>
              <a:defRPr sz="800"/>
            </a:lvl8pPr>
            <a:lvl9pPr marL="3657600" indent="0">
              <a:buNone/>
              <a:defRPr sz="800"/>
            </a:lvl9pPr>
          </a:lstStyle>
          <a:p>
            <a:endParaRPr lang="en-US"/>
          </a:p>
        </p:txBody>
      </p:sp>
      <p:sp>
        <p:nvSpPr>
          <p:cNvPr id="906" name="Picture Placeholder 26"/>
          <p:cNvSpPr>
            <a:spLocks noGrp="1"/>
          </p:cNvSpPr>
          <p:nvPr>
            <p:ph type="pic" idx="26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  <a:lvl6pPr marL="2286000" indent="0">
              <a:buNone/>
              <a:defRPr sz="800"/>
            </a:lvl6pPr>
            <a:lvl7pPr marL="2743200" indent="0">
              <a:buNone/>
              <a:defRPr sz="800"/>
            </a:lvl7pPr>
            <a:lvl8pPr marL="3200400" indent="0">
              <a:buNone/>
              <a:defRPr sz="800"/>
            </a:lvl8pPr>
            <a:lvl9pPr marL="3657600" indent="0">
              <a:buNone/>
              <a:defRPr sz="800"/>
            </a:lvl9pPr>
          </a:lstStyle>
          <a:p>
            <a:endParaRPr lang="en-US"/>
          </a:p>
        </p:txBody>
      </p:sp>
      <p:sp>
        <p:nvSpPr>
          <p:cNvPr id="950" name="Text Placeholder 40"/>
          <p:cNvSpPr>
            <a:spLocks noGrp="1"/>
          </p:cNvSpPr>
          <p:nvPr>
            <p:ph type="body" sz="half" idx="40"/>
          </p:nvPr>
        </p:nvSpPr>
        <p:spPr>
          <a:xfrm>
            <a:off x="1792288" y="5367338"/>
            <a:ext cx="5486400" cy="804862"/>
          </a:xfrm>
        </p:spPr>
        <p:txBody>
          <a:bodyPr wrap="square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sz="2600">
                <a:solidFill>
                  <a:srgbClr val="70767D"/>
                </a:solidFill>
                <a:latin typeface="Arial"/>
              </a:rPr>
              <a:t>Click to edit text — Study design, materials and analysis approach.</a:t>
            </a:r>
          </a:p>
        </p:txBody>
      </p:sp>
      <p:sp>
        <p:nvSpPr>
          <p:cNvPr id="951" name="Text Placeholder 41"/>
          <p:cNvSpPr>
            <a:spLocks noGrp="1"/>
          </p:cNvSpPr>
          <p:nvPr>
            <p:ph type="body" sz="half" idx="41"/>
          </p:nvPr>
        </p:nvSpPr>
        <p:spPr>
          <a:xfrm>
            <a:off x="1792288" y="5367338"/>
            <a:ext cx="5486400" cy="804862"/>
          </a:xfrm>
        </p:spPr>
        <p:txBody>
          <a:bodyPr wrap="square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sz="2600">
                <a:solidFill>
                  <a:srgbClr val="70767D"/>
                </a:solidFill>
                <a:latin typeface="Arial"/>
              </a:rPr>
              <a:t>Click to edit text — Your key findings — this section gets the most space.</a:t>
            </a:r>
          </a:p>
        </p:txBody>
      </p:sp>
      <p:sp>
        <p:nvSpPr>
          <p:cNvPr id="952" name="Text Placeholder 42"/>
          <p:cNvSpPr>
            <a:spLocks noGrp="1"/>
          </p:cNvSpPr>
          <p:nvPr>
            <p:ph type="body" sz="half" idx="42"/>
          </p:nvPr>
        </p:nvSpPr>
        <p:spPr>
          <a:xfrm>
            <a:off x="1792288" y="5367338"/>
            <a:ext cx="5486400" cy="804862"/>
          </a:xfrm>
        </p:spPr>
        <p:txBody>
          <a:bodyPr wrap="square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sz="2600">
                <a:solidFill>
                  <a:srgbClr val="70767D"/>
                </a:solidFill>
                <a:latin typeface="Arial"/>
              </a:rPr>
              <a:t>Click to edit text — What the figures show — read them together here.</a:t>
            </a:r>
          </a:p>
        </p:txBody>
      </p:sp>
      <p:sp>
        <p:nvSpPr>
          <p:cNvPr id="953" name="Text Placeholder 43"/>
          <p:cNvSpPr>
            <a:spLocks noGrp="1"/>
          </p:cNvSpPr>
          <p:nvPr>
            <p:ph type="body" sz="half" idx="43"/>
          </p:nvPr>
        </p:nvSpPr>
        <p:spPr>
          <a:xfrm>
            <a:off x="1792288" y="5367338"/>
            <a:ext cx="5486400" cy="804862"/>
          </a:xfrm>
        </p:spPr>
        <p:txBody>
          <a:bodyPr wrap="square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sz="2600">
                <a:solidFill>
                  <a:srgbClr val="70767D"/>
                </a:solidFill>
                <a:latin typeface="Arial"/>
              </a:rPr>
              <a:t>Click to edit text — How your results relate to existing work.</a:t>
            </a:r>
          </a:p>
        </p:txBody>
      </p:sp>
      <p:sp>
        <p:nvSpPr>
          <p:cNvPr id="954" name="Text Placeholder 44"/>
          <p:cNvSpPr>
            <a:spLocks noGrp="1"/>
          </p:cNvSpPr>
          <p:nvPr>
            <p:ph type="body" sz="half" idx="44"/>
          </p:nvPr>
        </p:nvSpPr>
        <p:spPr>
          <a:xfrm>
            <a:off x="1792288" y="5367338"/>
            <a:ext cx="5486400" cy="804862"/>
          </a:xfrm>
        </p:spPr>
        <p:txBody>
          <a:bodyPr wrap="square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sz="2600">
                <a:solidFill>
                  <a:srgbClr val="70767D"/>
                </a:solidFill>
                <a:latin typeface="Arial"/>
              </a:rPr>
              <a:t>Click to edit text — Main takeaways in one or two sentences.</a:t>
            </a:r>
          </a:p>
        </p:txBody>
      </p:sp>
      <p:sp>
        <p:nvSpPr>
          <p:cNvPr id="955" name="Text Placeholder 45"/>
          <p:cNvSpPr>
            <a:spLocks noGrp="1"/>
          </p:cNvSpPr>
          <p:nvPr>
            <p:ph type="body" sz="half" idx="45"/>
          </p:nvPr>
        </p:nvSpPr>
        <p:spPr>
          <a:xfrm>
            <a:off x="1792288" y="5367338"/>
            <a:ext cx="5486400" cy="804862"/>
          </a:xfrm>
        </p:spPr>
        <p:txBody>
          <a:bodyPr wrap="square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sz="2600">
                <a:solidFill>
                  <a:srgbClr val="70767D"/>
                </a:solidFill>
                <a:latin typeface="Arial"/>
              </a:rPr>
              <a:t>Click to edit text — 1. Author A, et al. Journal. Year;Vol(Issue):Pages.</a:t>
            </a:r>
          </a:p>
        </p:txBody>
      </p:sp>
      <p:sp>
        <p:nvSpPr>
          <p:cNvPr id="956" name="Text Placeholder 46"/>
          <p:cNvSpPr>
            <a:spLocks noGrp="1"/>
          </p:cNvSpPr>
          <p:nvPr>
            <p:ph type="body" sz="half" idx="46"/>
          </p:nvPr>
        </p:nvSpPr>
        <p:spPr>
          <a:xfrm>
            <a:off x="1792288" y="5367338"/>
            <a:ext cx="5486400" cy="804862"/>
          </a:xfrm>
        </p:spPr>
        <p:txBody>
          <a:bodyPr wrap="square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sz="2600">
                <a:solidFill>
                  <a:srgbClr val="70767D"/>
                </a:solidFill>
                <a:latin typeface="Arial"/>
              </a:rPr>
              <a:t>Click to edit text — Funding sources, collaborators and facilities.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cifig.ai/go/a0pcn-ft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scifig.ai/go/a0pcn-qrc" TargetMode="External"/><Relationship Id="rId4" Type="http://schemas.openxmlformats.org/officeDocument/2006/relationships/hyperlink" Target="https://scifig.ai/go/a0pcn-fi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header-band"/>
          <p:cNvSpPr/>
          <p:nvPr/>
        </p:nvSpPr>
        <p:spPr>
          <a:xfrm>
            <a:off x="0" y="0"/>
            <a:ext cx="30275784" cy="436991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0" name="logo-backing"/>
          <p:cNvSpPr/>
          <p:nvPr/>
        </p:nvSpPr>
        <p:spPr>
          <a:xfrm>
            <a:off x="1741462" y="960421"/>
            <a:ext cx="2010162" cy="201016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logo-slot"/>
          <p:cNvSpPr>
            <a:spLocks noGrp="1"/>
          </p:cNvSpPr>
          <p:nvPr>
            <p:ph type="pic" idx="25"/>
          </p:nvPr>
        </p:nvSpPr>
        <p:spPr>
          <a:xfrm>
            <a:off x="1741462" y="960421"/>
            <a:ext cx="2010162" cy="2010162"/>
          </a:xfrm>
        </p:spPr>
        <p:txBody>
          <a:bodyPr/>
          <a:lstStyle/>
          <a:p>
            <a:endParaRPr/>
          </a:p>
        </p:txBody>
      </p:sp>
      <p:sp>
        <p:nvSpPr>
          <p:cNvPr id="21" name="logo-hint"/>
          <p:cNvSpPr txBox="1"/>
          <p:nvPr/>
        </p:nvSpPr>
        <p:spPr>
          <a:xfrm>
            <a:off x="635873" y="3091193"/>
            <a:ext cx="4221340" cy="2299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6" b="0">
                <a:solidFill>
                  <a:srgbClr val="E8EAEE"/>
                </a:solidFill>
                <a:latin typeface="Arial"/>
              </a:rPr>
              <a:t>Your university or institution logo</a:t>
            </a:r>
          </a:p>
        </p:txBody>
      </p:sp>
      <p:sp>
        <p:nvSpPr>
          <p:cNvPr id="22" name="poster-title"/>
          <p:cNvSpPr txBox="1"/>
          <p:nvPr/>
        </p:nvSpPr>
        <p:spPr>
          <a:xfrm>
            <a:off x="5493087" y="539750"/>
            <a:ext cx="23934864" cy="1381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95000"/>
              </a:lnSpc>
            </a:pPr>
            <a:r>
              <a:rPr sz="8500" b="1">
                <a:solidFill>
                  <a:srgbClr val="FFFFFF"/>
                </a:solidFill>
                <a:latin typeface="Arial"/>
              </a:rPr>
              <a:t>Your Research Poster Title Goes Here</a:t>
            </a:r>
          </a:p>
        </p:txBody>
      </p:sp>
      <p:sp>
        <p:nvSpPr>
          <p:cNvPr id="23" name="poster-authors"/>
          <p:cNvSpPr txBox="1"/>
          <p:nvPr/>
        </p:nvSpPr>
        <p:spPr>
          <a:xfrm>
            <a:off x="5493087" y="2207412"/>
            <a:ext cx="23934864" cy="9530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5600" b="0">
                <a:solidFill>
                  <a:srgbClr val="FFFFFF"/>
                </a:solidFill>
                <a:latin typeface="Arial"/>
              </a:rPr>
              <a:t>Author One¹, Author Two², Author Three¹</a:t>
            </a:r>
          </a:p>
        </p:txBody>
      </p:sp>
      <p:sp>
        <p:nvSpPr>
          <p:cNvPr id="24" name="poster-affiliations"/>
          <p:cNvSpPr txBox="1"/>
          <p:nvPr/>
        </p:nvSpPr>
        <p:spPr>
          <a:xfrm>
            <a:off x="5493087" y="3160420"/>
            <a:ext cx="23934864" cy="9783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032" b="0">
                <a:solidFill>
                  <a:srgbClr val="E8EAEE"/>
                </a:solidFill>
                <a:latin typeface="Arial"/>
              </a:rPr>
              <a:t>¹Department, University · ²Institute, Organization</a:t>
            </a:r>
          </a:p>
        </p:txBody>
      </p:sp>
      <p:sp>
        <p:nvSpPr>
          <p:cNvPr id="25" name="footer-band"/>
          <p:cNvSpPr/>
          <p:nvPr/>
        </p:nvSpPr>
        <p:spPr>
          <a:xfrm>
            <a:off x="0" y="41604285"/>
            <a:ext cx="30275784" cy="1198778"/>
          </a:xfrm>
          <a:prstGeom prst="rect">
            <a:avLst/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6" name="footer-rule"/>
          <p:cNvSpPr/>
          <p:nvPr/>
        </p:nvSpPr>
        <p:spPr>
          <a:xfrm>
            <a:off x="0" y="41604285"/>
            <a:ext cx="30275784" cy="7192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7" name="footer-credit"/>
          <p:cNvSpPr txBox="1"/>
          <p:nvPr/>
        </p:nvSpPr>
        <p:spPr>
          <a:xfrm>
            <a:off x="1059789" y="41963919"/>
            <a:ext cx="28156204" cy="539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>
                <a:solidFill>
                  <a:srgbClr val="5A5F66"/>
                </a:solidFill>
                <a:latin typeface="Arial"/>
              </a:rPr>
              <a:t>Free poster template by SciFig AI  ·  </a:t>
            </a:r>
            <a:r>
              <a:rPr sz="2400">
                <a:latin typeface="Arial"/>
                <a:hlinkClick r:id="rId3"/>
              </a:rPr>
              <a:t>Create with Illustration · DataChart · FlowChart</a:t>
            </a:r>
          </a:p>
        </p:txBody>
      </p:sp>
      <p:sp>
        <p:nvSpPr>
          <p:cNvPr id="28" name="sec-introd"/>
          <p:cNvSpPr/>
          <p:nvPr/>
        </p:nvSpPr>
        <p:spPr>
          <a:xfrm>
            <a:off x="1059789" y="4952801"/>
            <a:ext cx="8083387" cy="17556134"/>
          </a:xfrm>
          <a:prstGeom prst="rect">
            <a:avLst/>
          </a:prstGeom>
          <a:noFill/>
          <a:ln w="9525">
            <a:solidFill>
              <a:srgbClr val="C4C8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9" name="sec-introd-head"/>
          <p:cNvSpPr/>
          <p:nvPr/>
        </p:nvSpPr>
        <p:spPr>
          <a:xfrm>
            <a:off x="1059789" y="4952801"/>
            <a:ext cx="8083387" cy="1085850"/>
          </a:xfrm>
          <a:prstGeom prst="rect">
            <a:avLst/>
          </a:prstGeom>
          <a:solidFill>
            <a:schemeClr val="accent1">
              <a:lumMod val="72000"/>
              <a:lumOff val="2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0" name="sec-introd-title"/>
          <p:cNvSpPr txBox="1"/>
          <p:nvPr/>
        </p:nvSpPr>
        <p:spPr>
          <a:xfrm>
            <a:off x="1237624" y="5169971"/>
            <a:ext cx="7727718" cy="76009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500" b="1">
                <a:solidFill>
                  <a:srgbClr val="FFFFFF"/>
                </a:solidFill>
                <a:latin typeface="Arial"/>
              </a:rPr>
              <a:t>INTRODUCTION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7624" y="6255821"/>
            <a:ext cx="7727718" cy="9643047"/>
          </a:xfrm>
        </p:spPr>
        <p:txBody>
          <a:bodyPr/>
          <a:lstStyle/>
          <a:p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37624" y="16076704"/>
            <a:ext cx="7727718" cy="5358833"/>
          </a:xfrm>
        </p:spPr>
        <p:txBody>
          <a:bodyPr/>
          <a:lstStyle/>
          <a:p>
            <a:endParaRPr/>
          </a:p>
        </p:txBody>
      </p:sp>
      <p:sp>
        <p:nvSpPr>
          <p:cNvPr id="31" name="fig-1-caption"/>
          <p:cNvSpPr txBox="1"/>
          <p:nvPr/>
        </p:nvSpPr>
        <p:spPr>
          <a:xfrm>
            <a:off x="1237624" y="21551453"/>
            <a:ext cx="7727718" cy="7796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872" b="0">
                <a:solidFill>
                  <a:srgbClr val="1A1A1A"/>
                </a:solidFill>
                <a:latin typeface="Arial"/>
              </a:rPr>
              <a:t>Figure 1. Click to edit caption.</a:t>
            </a:r>
          </a:p>
          <a:p>
            <a:pPr>
              <a:lnSpc>
                <a:spcPct val="120000"/>
              </a:lnSpc>
            </a:pPr>
            <a:r>
              <a:rPr sz="1872">
                <a:solidFill>
                  <a:srgbClr val="1A1A1A"/>
                </a:solidFill>
                <a:latin typeface="Arial"/>
              </a:rPr>
              <a:t>Create an illustration with </a:t>
            </a:r>
            <a:r>
              <a:rPr sz="1872" b="1">
                <a:latin typeface="Arial"/>
                <a:hlinkClick r:id="rId4"/>
              </a:rPr>
              <a:t>SciFig Illustration</a:t>
            </a:r>
          </a:p>
        </p:txBody>
      </p:sp>
      <p:sp>
        <p:nvSpPr>
          <p:cNvPr id="32" name="sec-method"/>
          <p:cNvSpPr/>
          <p:nvPr/>
        </p:nvSpPr>
        <p:spPr>
          <a:xfrm>
            <a:off x="1059789" y="22879862"/>
            <a:ext cx="8083387" cy="18141538"/>
          </a:xfrm>
          <a:prstGeom prst="rect">
            <a:avLst/>
          </a:prstGeom>
          <a:noFill/>
          <a:ln w="9525">
            <a:solidFill>
              <a:srgbClr val="C4C8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3" name="sec-method-head"/>
          <p:cNvSpPr/>
          <p:nvPr/>
        </p:nvSpPr>
        <p:spPr>
          <a:xfrm>
            <a:off x="1059789" y="22879862"/>
            <a:ext cx="8083387" cy="1085850"/>
          </a:xfrm>
          <a:prstGeom prst="rect">
            <a:avLst/>
          </a:prstGeom>
          <a:solidFill>
            <a:schemeClr val="accent1">
              <a:lumMod val="72000"/>
              <a:lumOff val="2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4" name="sec-method-title"/>
          <p:cNvSpPr txBox="1"/>
          <p:nvPr/>
        </p:nvSpPr>
        <p:spPr>
          <a:xfrm>
            <a:off x="1237624" y="23097032"/>
            <a:ext cx="7727718" cy="76009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500" b="1">
                <a:solidFill>
                  <a:srgbClr val="FFFFFF"/>
                </a:solidFill>
                <a:latin typeface="Arial"/>
              </a:rPr>
              <a:t>METHODS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half" idx="40"/>
          </p:nvPr>
        </p:nvSpPr>
        <p:spPr>
          <a:xfrm>
            <a:off x="1237624" y="24182882"/>
            <a:ext cx="7727718" cy="10228452"/>
          </a:xfrm>
        </p:spPr>
        <p:txBody>
          <a:bodyPr/>
          <a:lstStyle/>
          <a:p>
            <a:endParaRPr/>
          </a:p>
        </p:txBody>
      </p:sp>
      <p:sp>
        <p:nvSpPr>
          <p:cNvPr id="5" name="Picture Placeholder 4"/>
          <p:cNvSpPr>
            <a:spLocks noGrp="1"/>
          </p:cNvSpPr>
          <p:nvPr>
            <p:ph type="pic" idx="20"/>
          </p:nvPr>
        </p:nvSpPr>
        <p:spPr>
          <a:xfrm>
            <a:off x="1237624" y="34589169"/>
            <a:ext cx="7727718" cy="5358833"/>
          </a:xfrm>
        </p:spPr>
        <p:txBody>
          <a:bodyPr/>
          <a:lstStyle/>
          <a:p>
            <a:endParaRPr/>
          </a:p>
        </p:txBody>
      </p:sp>
      <p:sp>
        <p:nvSpPr>
          <p:cNvPr id="35" name="fig-2-caption"/>
          <p:cNvSpPr txBox="1"/>
          <p:nvPr/>
        </p:nvSpPr>
        <p:spPr>
          <a:xfrm>
            <a:off x="1237624" y="40063918"/>
            <a:ext cx="7727718" cy="7796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872" b="0">
                <a:solidFill>
                  <a:srgbClr val="1A1A1A"/>
                </a:solidFill>
                <a:latin typeface="Arial"/>
              </a:rPr>
              <a:t>Figure 2. Click to edit caption.</a:t>
            </a:r>
          </a:p>
          <a:p>
            <a:pPr>
              <a:lnSpc>
                <a:spcPct val="120000"/>
              </a:lnSpc>
            </a:pPr>
            <a:r>
              <a:rPr sz="1872">
                <a:solidFill>
                  <a:srgbClr val="1A1A1A"/>
                </a:solidFill>
                <a:latin typeface="Arial"/>
              </a:rPr>
              <a:t>Build a workflow with </a:t>
            </a:r>
            <a:r>
              <a:rPr sz="1872" b="1">
                <a:latin typeface="Arial"/>
                <a:hlinkClick r:id="rId4"/>
              </a:rPr>
              <a:t>SciFig FlowChart</a:t>
            </a:r>
          </a:p>
        </p:txBody>
      </p:sp>
      <p:sp>
        <p:nvSpPr>
          <p:cNvPr id="36" name="sec-result"/>
          <p:cNvSpPr/>
          <p:nvPr/>
        </p:nvSpPr>
        <p:spPr>
          <a:xfrm>
            <a:off x="9870125" y="4952801"/>
            <a:ext cx="10535533" cy="360685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7" name="sec-result-head"/>
          <p:cNvSpPr/>
          <p:nvPr/>
        </p:nvSpPr>
        <p:spPr>
          <a:xfrm>
            <a:off x="9870125" y="4952801"/>
            <a:ext cx="10535533" cy="10858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8" name="sec-result-title"/>
          <p:cNvSpPr txBox="1"/>
          <p:nvPr/>
        </p:nvSpPr>
        <p:spPr>
          <a:xfrm>
            <a:off x="10101906" y="5169971"/>
            <a:ext cx="10071970" cy="76009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500" b="1">
                <a:solidFill>
                  <a:srgbClr val="FFFFFF"/>
                </a:solidFill>
                <a:latin typeface="Arial"/>
              </a:rPr>
              <a:t>RESULTS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41"/>
          </p:nvPr>
        </p:nvSpPr>
        <p:spPr>
          <a:xfrm>
            <a:off x="10101906" y="6255821"/>
            <a:ext cx="10071970" cy="11133539"/>
          </a:xfrm>
        </p:spPr>
        <p:txBody>
          <a:bodyPr/>
          <a:lstStyle/>
          <a:p>
            <a:endParaRPr/>
          </a:p>
        </p:txBody>
      </p:sp>
      <p:sp>
        <p:nvSpPr>
          <p:cNvPr id="6" name="Picture Placeholder 5"/>
          <p:cNvSpPr>
            <a:spLocks noGrp="1"/>
          </p:cNvSpPr>
          <p:nvPr>
            <p:ph type="pic" idx="21"/>
          </p:nvPr>
        </p:nvSpPr>
        <p:spPr>
          <a:xfrm>
            <a:off x="10101906" y="17482072"/>
            <a:ext cx="8747619" cy="6326985"/>
          </a:xfrm>
        </p:spPr>
        <p:txBody>
          <a:bodyPr/>
          <a:lstStyle/>
          <a:p>
            <a:endParaRPr/>
          </a:p>
        </p:txBody>
      </p:sp>
      <p:sp>
        <p:nvSpPr>
          <p:cNvPr id="39" name="fig-3-caption"/>
          <p:cNvSpPr txBox="1"/>
          <p:nvPr/>
        </p:nvSpPr>
        <p:spPr>
          <a:xfrm>
            <a:off x="10101906" y="23940272"/>
            <a:ext cx="8747619" cy="7796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872" b="0">
                <a:solidFill>
                  <a:srgbClr val="1A1A1A"/>
                </a:solidFill>
                <a:latin typeface="Arial"/>
              </a:rPr>
              <a:t>Figure 3. Click to edit caption.</a:t>
            </a:r>
          </a:p>
          <a:p>
            <a:pPr>
              <a:lnSpc>
                <a:spcPct val="120000"/>
              </a:lnSpc>
            </a:pPr>
            <a:r>
              <a:rPr sz="1872">
                <a:solidFill>
                  <a:srgbClr val="1A1A1A"/>
                </a:solidFill>
                <a:latin typeface="Arial"/>
              </a:rPr>
              <a:t>Plot CSV/Excel data with </a:t>
            </a:r>
            <a:r>
              <a:rPr sz="1872" b="1">
                <a:latin typeface="Arial"/>
                <a:hlinkClick r:id="rId4"/>
              </a:rPr>
              <a:t>SciFig DataChart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idx="22"/>
          </p:nvPr>
        </p:nvSpPr>
        <p:spPr>
          <a:xfrm>
            <a:off x="10101906" y="24928524"/>
            <a:ext cx="8747619" cy="6326985"/>
          </a:xfrm>
        </p:spPr>
        <p:txBody>
          <a:bodyPr/>
          <a:lstStyle/>
          <a:p>
            <a:endParaRPr/>
          </a:p>
        </p:txBody>
      </p:sp>
      <p:sp>
        <p:nvSpPr>
          <p:cNvPr id="40" name="fig-4-caption"/>
          <p:cNvSpPr txBox="1"/>
          <p:nvPr/>
        </p:nvSpPr>
        <p:spPr>
          <a:xfrm>
            <a:off x="10101906" y="31386724"/>
            <a:ext cx="8747619" cy="7796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872" b="0">
                <a:solidFill>
                  <a:srgbClr val="1A1A1A"/>
                </a:solidFill>
                <a:latin typeface="Arial"/>
              </a:rPr>
              <a:t>Figure 4. Click to edit caption.</a:t>
            </a:r>
          </a:p>
          <a:p>
            <a:pPr>
              <a:lnSpc>
                <a:spcPct val="120000"/>
              </a:lnSpc>
            </a:pPr>
            <a:r>
              <a:rPr sz="1872">
                <a:solidFill>
                  <a:srgbClr val="1A1A1A"/>
                </a:solidFill>
                <a:latin typeface="Arial"/>
              </a:rPr>
              <a:t>Plot CSV/Excel data with </a:t>
            </a:r>
            <a:r>
              <a:rPr sz="1872" b="1">
                <a:latin typeface="Arial"/>
                <a:hlinkClick r:id="rId4"/>
              </a:rPr>
              <a:t>SciFig DataChart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idx="23"/>
          </p:nvPr>
        </p:nvSpPr>
        <p:spPr>
          <a:xfrm>
            <a:off x="10101906" y="32374976"/>
            <a:ext cx="8747619" cy="6326985"/>
          </a:xfrm>
        </p:spPr>
        <p:txBody>
          <a:bodyPr/>
          <a:lstStyle/>
          <a:p>
            <a:endParaRPr/>
          </a:p>
        </p:txBody>
      </p:sp>
      <p:sp>
        <p:nvSpPr>
          <p:cNvPr id="41" name="fig-5-caption"/>
          <p:cNvSpPr txBox="1"/>
          <p:nvPr/>
        </p:nvSpPr>
        <p:spPr>
          <a:xfrm>
            <a:off x="10101906" y="38833176"/>
            <a:ext cx="8747619" cy="7796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872" b="0">
                <a:solidFill>
                  <a:srgbClr val="1A1A1A"/>
                </a:solidFill>
                <a:latin typeface="Arial"/>
              </a:rPr>
              <a:t>Figure 5. Click to edit caption.</a:t>
            </a:r>
          </a:p>
          <a:p>
            <a:pPr>
              <a:lnSpc>
                <a:spcPct val="120000"/>
              </a:lnSpc>
            </a:pPr>
            <a:r>
              <a:rPr sz="1872">
                <a:solidFill>
                  <a:srgbClr val="1A1A1A"/>
                </a:solidFill>
                <a:latin typeface="Arial"/>
              </a:rPr>
              <a:t>Plot CSV/Excel data with </a:t>
            </a:r>
            <a:r>
              <a:rPr sz="1872" b="1">
                <a:latin typeface="Arial"/>
                <a:hlinkClick r:id="rId4"/>
              </a:rPr>
              <a:t>SciFig DataChart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half" idx="42"/>
          </p:nvPr>
        </p:nvSpPr>
        <p:spPr>
          <a:xfrm>
            <a:off x="10101906" y="39751893"/>
            <a:ext cx="10071970" cy="1037726"/>
          </a:xfrm>
        </p:spPr>
        <p:txBody>
          <a:bodyPr/>
          <a:lstStyle/>
          <a:p>
            <a:endParaRPr/>
          </a:p>
        </p:txBody>
      </p:sp>
      <p:sp>
        <p:nvSpPr>
          <p:cNvPr id="42" name="sec-discus"/>
          <p:cNvSpPr/>
          <p:nvPr/>
        </p:nvSpPr>
        <p:spPr>
          <a:xfrm>
            <a:off x="21132606" y="4952801"/>
            <a:ext cx="8083387" cy="12407964"/>
          </a:xfrm>
          <a:prstGeom prst="rect">
            <a:avLst/>
          </a:prstGeom>
          <a:noFill/>
          <a:ln w="9525">
            <a:solidFill>
              <a:srgbClr val="C4C8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3" name="sec-discus-head"/>
          <p:cNvSpPr/>
          <p:nvPr/>
        </p:nvSpPr>
        <p:spPr>
          <a:xfrm>
            <a:off x="21132606" y="4952801"/>
            <a:ext cx="8083387" cy="1085850"/>
          </a:xfrm>
          <a:prstGeom prst="rect">
            <a:avLst/>
          </a:prstGeom>
          <a:solidFill>
            <a:schemeClr val="accent1">
              <a:lumMod val="72000"/>
              <a:lumOff val="2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4" name="sec-discus-title"/>
          <p:cNvSpPr txBox="1"/>
          <p:nvPr/>
        </p:nvSpPr>
        <p:spPr>
          <a:xfrm>
            <a:off x="21310441" y="5169971"/>
            <a:ext cx="7727718" cy="76009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500" b="1">
                <a:solidFill>
                  <a:srgbClr val="FFFFFF"/>
                </a:solidFill>
                <a:latin typeface="Arial"/>
              </a:rPr>
              <a:t>DISCUSSION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half" idx="43"/>
          </p:nvPr>
        </p:nvSpPr>
        <p:spPr>
          <a:xfrm>
            <a:off x="21310441" y="6255821"/>
            <a:ext cx="7727718" cy="7469255"/>
          </a:xfrm>
        </p:spPr>
        <p:txBody>
          <a:bodyPr/>
          <a:lstStyle/>
          <a:p>
            <a:endParaRPr/>
          </a:p>
        </p:txBody>
      </p:sp>
      <p:sp>
        <p:nvSpPr>
          <p:cNvPr id="45" name="results-table-caption"/>
          <p:cNvSpPr txBox="1"/>
          <p:nvPr/>
        </p:nvSpPr>
        <p:spPr>
          <a:xfrm>
            <a:off x="21420993" y="13725077"/>
            <a:ext cx="7617166" cy="3669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872" b="0">
                <a:solidFill>
                  <a:srgbClr val="1A1A1A"/>
                </a:solidFill>
                <a:latin typeface="Arial"/>
              </a:rPr>
              <a:t>Table 1. Short caption — click to edit.</a:t>
            </a:r>
          </a:p>
        </p:txBody>
      </p:sp>
      <p:graphicFrame>
        <p:nvGraphicFramePr>
          <p:cNvPr id="46" name="results-table"/>
          <p:cNvGraphicFramePr>
            <a:graphicFrameLocks noGrp="1"/>
          </p:cNvGraphicFramePr>
          <p:nvPr/>
        </p:nvGraphicFramePr>
        <p:xfrm>
          <a:off x="21420993" y="14147024"/>
          <a:ext cx="7506611" cy="31369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5575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30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30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30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7380">
                <a:tc>
                  <a:txBody>
                    <a:bodyPr/>
                    <a:lstStyle/>
                    <a:p>
                      <a:pPr algn="l"/>
                      <a:r>
                        <a:rPr sz="2600" b="1">
                          <a:solidFill>
                            <a:srgbClr val="FFFFFF"/>
                          </a:solidFill>
                          <a:latin typeface="Arial"/>
                        </a:rPr>
                        <a:t>Study</a:t>
                      </a:r>
                    </a:p>
                  </a:txBody>
                  <a:tcPr marL="54864" marR="54864" marT="18288" marB="18288" anchor="ctr">
                    <a:lnL w="6350" cap="flat" cmpd="sng" algn="ctr">
                      <a:noFill/>
                    </a:lnL>
                    <a:lnR w="6350" cap="flat" cmpd="sng" algn="ctr">
                      <a:noFill/>
                    </a:lnR>
                    <a:lnB w="34671" cap="flat" cmpd="sng" algn="ctr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2600" b="1">
                          <a:solidFill>
                            <a:srgbClr val="FFFFFF"/>
                          </a:solidFill>
                          <a:latin typeface="Arial"/>
                        </a:rPr>
                        <a:t>Setting</a:t>
                      </a:r>
                    </a:p>
                  </a:txBody>
                  <a:tcPr marL="54864" marR="54864" marT="18288" marB="18288" anchor="ctr">
                    <a:lnL w="6350" cap="flat" cmpd="sng" algn="ctr">
                      <a:noFill/>
                    </a:lnL>
                    <a:lnR w="6350" cap="flat" cmpd="sng" algn="ctr">
                      <a:noFill/>
                    </a:lnR>
                    <a:lnB w="34671" cap="flat" cmpd="sng" algn="ctr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2600" b="1">
                          <a:solidFill>
                            <a:srgbClr val="FFFFFF"/>
                          </a:solidFill>
                          <a:latin typeface="Arial"/>
                        </a:rPr>
                        <a:t>Readout</a:t>
                      </a:r>
                    </a:p>
                  </a:txBody>
                  <a:tcPr marL="54864" marR="54864" marT="18288" marB="18288" anchor="ctr">
                    <a:lnL w="6350" cap="flat" cmpd="sng" algn="ctr">
                      <a:noFill/>
                    </a:lnL>
                    <a:lnR w="6350" cap="flat" cmpd="sng" algn="ctr">
                      <a:noFill/>
                    </a:lnR>
                    <a:lnB w="34671" cap="flat" cmpd="sng" algn="ctr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2600" b="1">
                          <a:solidFill>
                            <a:srgbClr val="FFFFFF"/>
                          </a:solidFill>
                          <a:latin typeface="Arial"/>
                        </a:rPr>
                        <a:t>Result</a:t>
                      </a:r>
                    </a:p>
                  </a:txBody>
                  <a:tcPr marL="54864" marR="54864" marT="18288" marB="18288" anchor="ctr">
                    <a:lnL w="6350" cap="flat" cmpd="sng" algn="ctr">
                      <a:noFill/>
                    </a:lnL>
                    <a:lnR w="6350" cap="flat" cmpd="sng" algn="ctr">
                      <a:noFill/>
                    </a:lnR>
                    <a:lnB w="34671" cap="flat" cmpd="sng" algn="ctr"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7380"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54864" marR="54864" marT="18288" marB="18288" anchor="ctr">
                    <a:lnL w="6350" cap="flat" cmpd="sng" algn="ctr">
                      <a:noFill/>
                    </a:lnL>
                    <a:lnR w="6350" cap="flat" cmpd="sng" algn="ctr">
                      <a:noFill/>
                    </a:lnR>
                    <a:lnT>
                      <a:noFill/>
                    </a:lnT>
                    <a:lnB w="18161" cap="flat" cmpd="sng" algn="ctr">
                      <a:solidFill>
                        <a:srgbClr val="C4C8C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/>
                    </a:p>
                  </a:txBody>
                  <a:tcPr marL="54864" marR="54864" marT="18288" marB="18288" anchor="ctr">
                    <a:lnL w="6350" cap="flat" cmpd="sng" algn="ctr">
                      <a:noFill/>
                    </a:lnL>
                    <a:lnR w="6350" cap="flat" cmpd="sng" algn="ctr">
                      <a:noFill/>
                    </a:lnR>
                    <a:lnT>
                      <a:noFill/>
                    </a:lnT>
                    <a:lnB w="18161" cap="flat" cmpd="sng" algn="ctr">
                      <a:solidFill>
                        <a:srgbClr val="C4C8C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/>
                    </a:p>
                  </a:txBody>
                  <a:tcPr marL="54864" marR="54864" marT="18288" marB="18288" anchor="ctr">
                    <a:lnL w="6350" cap="flat" cmpd="sng" algn="ctr">
                      <a:noFill/>
                    </a:lnL>
                    <a:lnR w="6350" cap="flat" cmpd="sng" algn="ctr">
                      <a:noFill/>
                    </a:lnR>
                    <a:lnT>
                      <a:noFill/>
                    </a:lnT>
                    <a:lnB w="18161" cap="flat" cmpd="sng" algn="ctr">
                      <a:solidFill>
                        <a:srgbClr val="C4C8C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/>
                    </a:p>
                  </a:txBody>
                  <a:tcPr marL="54864" marR="54864" marT="18288" marB="18288" anchor="ctr">
                    <a:lnL w="6350" cap="flat" cmpd="sng" algn="ctr">
                      <a:noFill/>
                    </a:lnL>
                    <a:lnR w="6350" cap="flat" cmpd="sng" algn="ctr">
                      <a:noFill/>
                    </a:lnR>
                    <a:lnT>
                      <a:noFill/>
                    </a:lnT>
                    <a:lnB w="18161" cap="flat" cmpd="sng" algn="ctr">
                      <a:solidFill>
                        <a:srgbClr val="C4C8CF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7380"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54864" marR="54864" marT="18288" marB="18288" anchor="ctr">
                    <a:lnL w="6350" cap="flat" cmpd="sng" algn="ctr">
                      <a:noFill/>
                    </a:lnL>
                    <a:lnR w="6350" cap="flat" cmpd="sng" algn="ctr">
                      <a:noFill/>
                    </a:lnR>
                    <a:lnT w="18161" cap="flat" cmpd="sng" algn="ctr">
                      <a:solidFill>
                        <a:srgbClr val="C4C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161" cap="flat" cmpd="sng" algn="ctr">
                      <a:solidFill>
                        <a:srgbClr val="C4C8C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/>
                    </a:p>
                  </a:txBody>
                  <a:tcPr marL="54864" marR="54864" marT="18288" marB="18288" anchor="ctr">
                    <a:lnL w="6350" cap="flat" cmpd="sng" algn="ctr">
                      <a:noFill/>
                    </a:lnL>
                    <a:lnR w="6350" cap="flat" cmpd="sng" algn="ctr">
                      <a:noFill/>
                    </a:lnR>
                    <a:lnT w="18161" cap="flat" cmpd="sng" algn="ctr">
                      <a:solidFill>
                        <a:srgbClr val="C4C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161" cap="flat" cmpd="sng" algn="ctr">
                      <a:solidFill>
                        <a:srgbClr val="C4C8C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/>
                    </a:p>
                  </a:txBody>
                  <a:tcPr marL="54864" marR="54864" marT="18288" marB="18288" anchor="ctr">
                    <a:lnL w="6350" cap="flat" cmpd="sng" algn="ctr">
                      <a:noFill/>
                    </a:lnL>
                    <a:lnR w="6350" cap="flat" cmpd="sng" algn="ctr">
                      <a:noFill/>
                    </a:lnR>
                    <a:lnT w="18161" cap="flat" cmpd="sng" algn="ctr">
                      <a:solidFill>
                        <a:srgbClr val="C4C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161" cap="flat" cmpd="sng" algn="ctr">
                      <a:solidFill>
                        <a:srgbClr val="C4C8C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/>
                    </a:p>
                  </a:txBody>
                  <a:tcPr marL="54864" marR="54864" marT="18288" marB="18288" anchor="ctr">
                    <a:lnL w="6350" cap="flat" cmpd="sng" algn="ctr">
                      <a:noFill/>
                    </a:lnL>
                    <a:lnR w="6350" cap="flat" cmpd="sng" algn="ctr">
                      <a:noFill/>
                    </a:lnR>
                    <a:lnT w="18161" cap="flat" cmpd="sng" algn="ctr">
                      <a:solidFill>
                        <a:srgbClr val="C4C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161" cap="flat" cmpd="sng" algn="ctr">
                      <a:solidFill>
                        <a:srgbClr val="C4C8CF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7380"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54864" marR="54864" marT="18288" marB="18288" anchor="ctr">
                    <a:lnL w="6350" cap="flat" cmpd="sng" algn="ctr">
                      <a:noFill/>
                    </a:lnL>
                    <a:lnR w="6350" cap="flat" cmpd="sng" algn="ctr">
                      <a:noFill/>
                    </a:lnR>
                    <a:lnT w="18161" cap="flat" cmpd="sng" algn="ctr">
                      <a:solidFill>
                        <a:srgbClr val="C4C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161" cap="flat" cmpd="sng" algn="ctr">
                      <a:solidFill>
                        <a:srgbClr val="C4C8C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/>
                    </a:p>
                  </a:txBody>
                  <a:tcPr marL="54864" marR="54864" marT="18288" marB="18288" anchor="ctr">
                    <a:lnL w="6350" cap="flat" cmpd="sng" algn="ctr">
                      <a:noFill/>
                    </a:lnL>
                    <a:lnR w="6350" cap="flat" cmpd="sng" algn="ctr">
                      <a:noFill/>
                    </a:lnR>
                    <a:lnT w="18161" cap="flat" cmpd="sng" algn="ctr">
                      <a:solidFill>
                        <a:srgbClr val="C4C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161" cap="flat" cmpd="sng" algn="ctr">
                      <a:solidFill>
                        <a:srgbClr val="C4C8C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/>
                    </a:p>
                  </a:txBody>
                  <a:tcPr marL="54864" marR="54864" marT="18288" marB="18288" anchor="ctr">
                    <a:lnL w="6350" cap="flat" cmpd="sng" algn="ctr">
                      <a:noFill/>
                    </a:lnL>
                    <a:lnR w="6350" cap="flat" cmpd="sng" algn="ctr">
                      <a:noFill/>
                    </a:lnR>
                    <a:lnT w="18161" cap="flat" cmpd="sng" algn="ctr">
                      <a:solidFill>
                        <a:srgbClr val="C4C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161" cap="flat" cmpd="sng" algn="ctr">
                      <a:solidFill>
                        <a:srgbClr val="C4C8C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/>
                    </a:p>
                  </a:txBody>
                  <a:tcPr marL="54864" marR="54864" marT="18288" marB="18288" anchor="ctr">
                    <a:lnL w="6350" cap="flat" cmpd="sng" algn="ctr">
                      <a:noFill/>
                    </a:lnL>
                    <a:lnR w="6350" cap="flat" cmpd="sng" algn="ctr">
                      <a:noFill/>
                    </a:lnR>
                    <a:lnT w="18161" cap="flat" cmpd="sng" algn="ctr">
                      <a:solidFill>
                        <a:srgbClr val="C4C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161" cap="flat" cmpd="sng" algn="ctr">
                      <a:solidFill>
                        <a:srgbClr val="C4C8CF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7380"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54864" marR="54864" marT="18288" marB="18288" anchor="ctr">
                    <a:lnL w="6350" cap="flat" cmpd="sng" algn="ctr">
                      <a:noFill/>
                    </a:lnL>
                    <a:lnR w="6350" cap="flat" cmpd="sng" algn="ctr">
                      <a:noFill/>
                    </a:lnR>
                    <a:lnT w="18161" cap="flat" cmpd="sng" algn="ctr">
                      <a:solidFill>
                        <a:srgbClr val="C4C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671" cap="flat" cmpd="sng" algn="ctr">
                      <a:solidFill>
                        <a:srgbClr val="5A5F6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/>
                    </a:p>
                  </a:txBody>
                  <a:tcPr marL="54864" marR="54864" marT="18288" marB="18288" anchor="ctr">
                    <a:lnL w="6350" cap="flat" cmpd="sng" algn="ctr">
                      <a:noFill/>
                    </a:lnL>
                    <a:lnR w="6350" cap="flat" cmpd="sng" algn="ctr">
                      <a:noFill/>
                    </a:lnR>
                    <a:lnT w="18161" cap="flat" cmpd="sng" algn="ctr">
                      <a:solidFill>
                        <a:srgbClr val="C4C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671" cap="flat" cmpd="sng" algn="ctr">
                      <a:solidFill>
                        <a:srgbClr val="5A5F6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/>
                    </a:p>
                  </a:txBody>
                  <a:tcPr marL="54864" marR="54864" marT="18288" marB="18288" anchor="ctr">
                    <a:lnL w="6350" cap="flat" cmpd="sng" algn="ctr">
                      <a:noFill/>
                    </a:lnL>
                    <a:lnR w="6350" cap="flat" cmpd="sng" algn="ctr">
                      <a:noFill/>
                    </a:lnR>
                    <a:lnT w="18161" cap="flat" cmpd="sng" algn="ctr">
                      <a:solidFill>
                        <a:srgbClr val="C4C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671" cap="flat" cmpd="sng" algn="ctr">
                      <a:solidFill>
                        <a:srgbClr val="5A5F6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/>
                    </a:p>
                  </a:txBody>
                  <a:tcPr marL="54864" marR="54864" marT="18288" marB="18288" anchor="ctr">
                    <a:lnL w="6350" cap="flat" cmpd="sng" algn="ctr">
                      <a:noFill/>
                    </a:lnL>
                    <a:lnR w="6350" cap="flat" cmpd="sng" algn="ctr">
                      <a:noFill/>
                    </a:lnR>
                    <a:lnT w="18161" cap="flat" cmpd="sng" algn="ctr">
                      <a:solidFill>
                        <a:srgbClr val="C4C8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671" cap="flat" cmpd="sng" algn="ctr">
                      <a:solidFill>
                        <a:srgbClr val="5A5F66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7" name="sec-conclu"/>
          <p:cNvSpPr/>
          <p:nvPr/>
        </p:nvSpPr>
        <p:spPr>
          <a:xfrm>
            <a:off x="21132606" y="17731692"/>
            <a:ext cx="8083387" cy="11484919"/>
          </a:xfrm>
          <a:prstGeom prst="rect">
            <a:avLst/>
          </a:prstGeom>
          <a:noFill/>
          <a:ln w="9525">
            <a:solidFill>
              <a:srgbClr val="C4C8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8" name="sec-conclu-head"/>
          <p:cNvSpPr/>
          <p:nvPr/>
        </p:nvSpPr>
        <p:spPr>
          <a:xfrm>
            <a:off x="21132606" y="17731692"/>
            <a:ext cx="8083387" cy="1085850"/>
          </a:xfrm>
          <a:prstGeom prst="rect">
            <a:avLst/>
          </a:prstGeom>
          <a:solidFill>
            <a:schemeClr val="accent1">
              <a:lumMod val="72000"/>
              <a:lumOff val="2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9" name="sec-conclu-title"/>
          <p:cNvSpPr txBox="1"/>
          <p:nvPr/>
        </p:nvSpPr>
        <p:spPr>
          <a:xfrm>
            <a:off x="21310441" y="17948862"/>
            <a:ext cx="7727718" cy="76009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500" b="1">
                <a:solidFill>
                  <a:srgbClr val="FFFFFF"/>
                </a:solidFill>
                <a:latin typeface="Arial"/>
              </a:rPr>
              <a:t>CONCLUSIONS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half" idx="44"/>
          </p:nvPr>
        </p:nvSpPr>
        <p:spPr>
          <a:xfrm>
            <a:off x="21310441" y="19034712"/>
            <a:ext cx="7727718" cy="4333221"/>
          </a:xfrm>
        </p:spPr>
        <p:txBody>
          <a:bodyPr/>
          <a:lstStyle/>
          <a:p>
            <a:endParaRPr/>
          </a:p>
        </p:txBody>
      </p:sp>
      <p:sp>
        <p:nvSpPr>
          <p:cNvPr id="9" name="Picture Placeholder 8"/>
          <p:cNvSpPr>
            <a:spLocks noGrp="1"/>
          </p:cNvSpPr>
          <p:nvPr>
            <p:ph type="pic" idx="24"/>
          </p:nvPr>
        </p:nvSpPr>
        <p:spPr>
          <a:xfrm>
            <a:off x="22237767" y="23545768"/>
            <a:ext cx="5873065" cy="4625264"/>
          </a:xfrm>
        </p:spPr>
        <p:txBody>
          <a:bodyPr/>
          <a:lstStyle/>
          <a:p>
            <a:endParaRPr/>
          </a:p>
        </p:txBody>
      </p:sp>
      <p:sp>
        <p:nvSpPr>
          <p:cNvPr id="50" name="fig-6-caption"/>
          <p:cNvSpPr txBox="1"/>
          <p:nvPr/>
        </p:nvSpPr>
        <p:spPr>
          <a:xfrm>
            <a:off x="22237767" y="28259128"/>
            <a:ext cx="5873065" cy="7796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872" b="0">
                <a:solidFill>
                  <a:srgbClr val="1A1A1A"/>
                </a:solidFill>
                <a:latin typeface="Arial"/>
              </a:rPr>
              <a:t>Figure 6. Click to edit caption.</a:t>
            </a:r>
          </a:p>
          <a:p>
            <a:pPr>
              <a:lnSpc>
                <a:spcPct val="120000"/>
              </a:lnSpc>
            </a:pPr>
            <a:r>
              <a:rPr sz="1872">
                <a:solidFill>
                  <a:srgbClr val="1A1A1A"/>
                </a:solidFill>
                <a:latin typeface="Arial"/>
              </a:rPr>
              <a:t>Create an illustration with </a:t>
            </a:r>
            <a:r>
              <a:rPr sz="1872" b="1">
                <a:latin typeface="Arial"/>
                <a:hlinkClick r:id="rId4"/>
              </a:rPr>
              <a:t>SciFig Illustration</a:t>
            </a:r>
          </a:p>
        </p:txBody>
      </p:sp>
      <p:sp>
        <p:nvSpPr>
          <p:cNvPr id="51" name="sec-refere"/>
          <p:cNvSpPr/>
          <p:nvPr/>
        </p:nvSpPr>
        <p:spPr>
          <a:xfrm>
            <a:off x="21132606" y="29587537"/>
            <a:ext cx="8083387" cy="5918768"/>
          </a:xfrm>
          <a:prstGeom prst="rect">
            <a:avLst/>
          </a:prstGeom>
          <a:noFill/>
          <a:ln w="9525">
            <a:solidFill>
              <a:srgbClr val="C4C8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2" name="sec-refere-head"/>
          <p:cNvSpPr/>
          <p:nvPr/>
        </p:nvSpPr>
        <p:spPr>
          <a:xfrm>
            <a:off x="21132606" y="29587537"/>
            <a:ext cx="8083387" cy="1085850"/>
          </a:xfrm>
          <a:prstGeom prst="rect">
            <a:avLst/>
          </a:prstGeom>
          <a:solidFill>
            <a:schemeClr val="accent1">
              <a:lumMod val="72000"/>
              <a:lumOff val="2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3" name="sec-refere-title"/>
          <p:cNvSpPr txBox="1"/>
          <p:nvPr/>
        </p:nvSpPr>
        <p:spPr>
          <a:xfrm>
            <a:off x="21310441" y="29804707"/>
            <a:ext cx="7727718" cy="76009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500" b="1">
                <a:solidFill>
                  <a:srgbClr val="FFFFFF"/>
                </a:solidFill>
                <a:latin typeface="Arial"/>
              </a:rPr>
              <a:t>REFERENCES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half" idx="45"/>
          </p:nvPr>
        </p:nvSpPr>
        <p:spPr>
          <a:xfrm>
            <a:off x="21310441" y="30890557"/>
            <a:ext cx="7727718" cy="4437913"/>
          </a:xfrm>
        </p:spPr>
        <p:txBody>
          <a:bodyPr/>
          <a:lstStyle/>
          <a:p>
            <a:endParaRPr/>
          </a:p>
        </p:txBody>
      </p:sp>
      <p:sp>
        <p:nvSpPr>
          <p:cNvPr id="54" name="sec-acknow"/>
          <p:cNvSpPr/>
          <p:nvPr/>
        </p:nvSpPr>
        <p:spPr>
          <a:xfrm>
            <a:off x="21132606" y="35877232"/>
            <a:ext cx="8083387" cy="5144168"/>
          </a:xfrm>
          <a:prstGeom prst="rect">
            <a:avLst/>
          </a:prstGeom>
          <a:noFill/>
          <a:ln w="9525">
            <a:solidFill>
              <a:srgbClr val="C4C8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5" name="sec-acknow-head"/>
          <p:cNvSpPr/>
          <p:nvPr/>
        </p:nvSpPr>
        <p:spPr>
          <a:xfrm>
            <a:off x="21132606" y="35877232"/>
            <a:ext cx="8083387" cy="1085850"/>
          </a:xfrm>
          <a:prstGeom prst="rect">
            <a:avLst/>
          </a:prstGeom>
          <a:solidFill>
            <a:schemeClr val="accent1">
              <a:lumMod val="72000"/>
              <a:lumOff val="2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6" name="sec-acknow-title"/>
          <p:cNvSpPr txBox="1"/>
          <p:nvPr/>
        </p:nvSpPr>
        <p:spPr>
          <a:xfrm>
            <a:off x="21310441" y="36094402"/>
            <a:ext cx="7727718" cy="76009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500" b="1">
                <a:solidFill>
                  <a:srgbClr val="FFFFFF"/>
                </a:solidFill>
                <a:latin typeface="Arial"/>
              </a:rPr>
              <a:t>ACKNOWLEDGEMENTS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half" idx="46"/>
          </p:nvPr>
        </p:nvSpPr>
        <p:spPr>
          <a:xfrm>
            <a:off x="21310441" y="37180252"/>
            <a:ext cx="6797950" cy="2838422"/>
          </a:xfrm>
        </p:spPr>
        <p:txBody>
          <a:bodyPr/>
          <a:lstStyle/>
          <a:p>
            <a:endParaRPr/>
          </a:p>
        </p:txBody>
      </p:sp>
      <p:sp>
        <p:nvSpPr>
          <p:cNvPr id="11" name="qr-slot"/>
          <p:cNvSpPr>
            <a:spLocks noGrp="1"/>
          </p:cNvSpPr>
          <p:nvPr>
            <p:ph type="pic" idx="26"/>
          </p:nvPr>
        </p:nvSpPr>
        <p:spPr>
          <a:xfrm>
            <a:off x="28215092" y="37233602"/>
            <a:ext cx="823067" cy="823067"/>
          </a:xfrm>
        </p:spPr>
        <p:txBody>
          <a:bodyPr/>
          <a:lstStyle/>
          <a:p>
            <a:endParaRPr/>
          </a:p>
        </p:txBody>
      </p:sp>
      <p:sp>
        <p:nvSpPr>
          <p:cNvPr id="57" name="qr-slot-hint"/>
          <p:cNvSpPr txBox="1"/>
          <p:nvPr/>
        </p:nvSpPr>
        <p:spPr>
          <a:xfrm>
            <a:off x="21310441" y="40084666"/>
            <a:ext cx="7727718" cy="74240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36" b="0">
                <a:solidFill>
                  <a:srgbClr val="70767D"/>
                </a:solidFill>
                <a:latin typeface="Arial"/>
              </a:rPr>
              <a:t>QR code to your full reference list, paper or data</a:t>
            </a:r>
          </a:p>
          <a:p>
            <a:pPr>
              <a:lnSpc>
                <a:spcPct val="115000"/>
              </a:lnSpc>
            </a:pPr>
            <a:r>
              <a:rPr sz="1536">
                <a:latin typeface="Arial"/>
                <a:hlinkClick r:id="rId5"/>
              </a:rPr>
              <a:t>Need one? Make a QR code free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1A1A1A"/>
      </a:dk1>
      <a:lt1>
        <a:srgbClr val="FFFFFF"/>
      </a:lt1>
      <a:dk2>
        <a:srgbClr val="5A5F66"/>
      </a:dk2>
      <a:lt2>
        <a:srgbClr val="F4F5F7"/>
      </a:lt2>
      <a:accent1>
        <a:srgbClr val="1B365D"/>
      </a:accent1>
      <a:accent2>
        <a:srgbClr val="009E73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B365D"/>
      </a:hlink>
      <a:folHlink>
        <a:srgbClr val="1B365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335</Words>
  <Application>Microsoft Office PowerPoint</Application>
  <PresentationFormat>Custom</PresentationFormat>
  <Paragraphs>38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Free Scientific Poster Template A0 Portrait Classic | SciFig AI</dc:title>
  <dc:subject>Scientific research poster template</dc:subject>
  <dc:creator>SciFig AI</dc:creator>
  <cp:keywords>scientific poster template a0, a0 poster template, research poster template portrait</cp:keywords>
  <dc:description>Academic, research, teaching, and personal use allowed. Edit/print for your own poster/presentation; remove © SciFig AI only from finished work. Do not redistribute, sell, or paywall as your own template; keep © SciFig AI on distributed template files.</dc:description>
  <cp:lastModifiedBy>Minhajul Islam</cp:lastModifiedBy>
  <cp:revision>2</cp:revision>
  <dcterms:created xsi:type="dcterms:W3CDTF">2013-01-27T09:14:16Z</dcterms:created>
  <dcterms:modified xsi:type="dcterms:W3CDTF">2026-11-06T17:26:44Z</dcterms:modified>
  <cp:category>Poster template</cp:category>
</cp:coreProperties>
</file>